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15/09/15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101084" y="686605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/>
              <a:t>www.adminmuebles.com.mx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54326"/>
            <a:ext cx="9144000" cy="11270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679" y="1465005"/>
            <a:ext cx="7089008" cy="429609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28018" y="-130123"/>
            <a:ext cx="8105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/>
              <a:t>P a l m e t t o  </a:t>
            </a:r>
            <a:r>
              <a:rPr lang="es-ES" sz="4800" dirty="0" smtClean="0"/>
              <a:t>  2 4</a:t>
            </a:r>
            <a:endParaRPr lang="es-ES" sz="4800" dirty="0"/>
          </a:p>
        </p:txBody>
      </p:sp>
      <p:sp>
        <p:nvSpPr>
          <p:cNvPr id="5" name="Rectángulo 4"/>
          <p:cNvSpPr/>
          <p:nvPr/>
        </p:nvSpPr>
        <p:spPr>
          <a:xfrm>
            <a:off x="3706963" y="5826577"/>
            <a:ext cx="2872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dirty="0" smtClean="0"/>
              <a:t>Titulo de la l</a:t>
            </a:r>
            <a:r>
              <a:rPr lang="es-ES_tradnl" sz="2800" dirty="0" smtClean="0"/>
              <a:t>ámina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42472092"/>
      </p:ext>
    </p:extLst>
  </p:cSld>
  <p:clrMapOvr>
    <a:masterClrMapping/>
  </p:clrMapOvr>
</p:sld>
</file>

<file path=ppt/theme/theme1.xml><?xml version="1.0" encoding="utf-8"?>
<a:theme xmlns:a="http://schemas.openxmlformats.org/drawingml/2006/main" name=" Neg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5</TotalTime>
  <Words>15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 Negro 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Enriquez Ramirez</dc:creator>
  <cp:lastModifiedBy>Javier Enriquez Ramirez</cp:lastModifiedBy>
  <cp:revision>1</cp:revision>
  <dcterms:created xsi:type="dcterms:W3CDTF">2015-09-16T01:05:34Z</dcterms:created>
  <dcterms:modified xsi:type="dcterms:W3CDTF">2015-09-16T01:10:43Z</dcterms:modified>
</cp:coreProperties>
</file>